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06.06.2023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09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06.06.2023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94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06.06.2023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718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06.06.2023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944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06.06.2023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139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06.06.2023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366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06.06.2023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177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06.06.2023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985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06.06.2023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73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06.06.2023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037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06.06.2023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490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4C6FA-8BF9-4CF6-977D-3B0D0C94648E}" type="datetimeFigureOut">
              <a:rPr lang="tr-TR" smtClean="0"/>
              <a:t>06.06.2023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068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574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286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47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522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193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27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28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766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35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7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79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5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39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04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9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7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15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11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40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11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66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7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5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29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2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5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8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66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25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78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36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8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75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62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7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89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6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09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7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621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52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23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67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2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627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65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076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509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02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32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389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2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992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89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036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303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385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241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791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383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571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88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0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9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091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727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499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207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37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70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198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476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92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491379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907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684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794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713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15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657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123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567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035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8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86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450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904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927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28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473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12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577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22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678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76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Geniş ekran</PresentationFormat>
  <Paragraphs>0</Paragraphs>
  <Slides>107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107</vt:i4>
      </vt:variant>
    </vt:vector>
  </HeadingPairs>
  <TitlesOfParts>
    <vt:vector size="111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Tibet OGUZOGLU</dc:creator>
  <cp:lastModifiedBy>Baoo Lab23</cp:lastModifiedBy>
  <cp:revision>19</cp:revision>
  <dcterms:created xsi:type="dcterms:W3CDTF">2018-04-16T13:46:20Z</dcterms:created>
  <dcterms:modified xsi:type="dcterms:W3CDTF">2023-06-06T12:11:29Z</dcterms:modified>
</cp:coreProperties>
</file>